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"/>
  </p:notesMasterIdLst>
  <p:sldIdLst>
    <p:sldId id="257" r:id="rId2"/>
    <p:sldId id="256" r:id="rId3"/>
  </p:sldIdLst>
  <p:sldSz cx="13716000" cy="9144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4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63"/>
    <p:restoredTop sz="94663"/>
  </p:normalViewPr>
  <p:slideViewPr>
    <p:cSldViewPr snapToGrid="0">
      <p:cViewPr varScale="1">
        <p:scale>
          <a:sx n="88" d="100"/>
          <a:sy n="88" d="100"/>
        </p:scale>
        <p:origin x="520" y="176"/>
      </p:cViewPr>
      <p:guideLst>
        <p:guide orient="horz" pos="2880"/>
        <p:guide pos="43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685800"/>
            <a:ext cx="51435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24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685800"/>
            <a:ext cx="51435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2800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685800"/>
            <a:ext cx="51435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467562" y="1323689"/>
            <a:ext cx="12780900" cy="3649068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467550" y="5038444"/>
            <a:ext cx="12780900" cy="1409068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12708687" y="8290165"/>
            <a:ext cx="823050" cy="6997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12708687" y="8290165"/>
            <a:ext cx="823050" cy="6997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67550" y="3823735"/>
            <a:ext cx="12780900" cy="1496533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12708687" y="8290165"/>
            <a:ext cx="823050" cy="6997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67550" y="791156"/>
            <a:ext cx="12780900" cy="1018133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67550" y="2048844"/>
            <a:ext cx="5999850" cy="607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7248600" y="2048844"/>
            <a:ext cx="5999850" cy="607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12708687" y="8290165"/>
            <a:ext cx="823050" cy="6997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67550" y="791156"/>
            <a:ext cx="12780900" cy="1018133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12708687" y="8290165"/>
            <a:ext cx="823050" cy="6997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67550" y="987734"/>
            <a:ext cx="4212000" cy="1343468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67550" y="2470400"/>
            <a:ext cx="4212000" cy="5652268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12708687" y="8290165"/>
            <a:ext cx="823050" cy="6997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735375" y="800267"/>
            <a:ext cx="9551700" cy="7272533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12708687" y="8290165"/>
            <a:ext cx="823050" cy="6997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6858000" y="-223"/>
            <a:ext cx="6858000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240"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98250" y="2192311"/>
            <a:ext cx="6067800" cy="2635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398250" y="4983246"/>
            <a:ext cx="6067800" cy="2195733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7409250" y="1287244"/>
            <a:ext cx="5755500" cy="6569068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12708687" y="8290165"/>
            <a:ext cx="823050" cy="6997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67550" y="7521022"/>
            <a:ext cx="8998200" cy="1075733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12708687" y="8290165"/>
            <a:ext cx="823050" cy="6997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467550" y="1966444"/>
            <a:ext cx="12780900" cy="3490668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467550" y="5603956"/>
            <a:ext cx="12780900" cy="2312533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12708687" y="8290165"/>
            <a:ext cx="823050" cy="6997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67550" y="791156"/>
            <a:ext cx="12780900" cy="1018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67550" y="2048844"/>
            <a:ext cx="12780900" cy="60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2708687" y="8290165"/>
            <a:ext cx="823050" cy="699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2.png"/><Relationship Id="rId2" Type="http://schemas.openxmlformats.org/officeDocument/2006/relationships/video" Target="../media/media1.mp4"/><Relationship Id="rId16" Type="http://schemas.openxmlformats.org/officeDocument/2006/relationships/image" Target="../media/image6.png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.png"/><Relationship Id="rId5" Type="http://schemas.microsoft.com/office/2007/relationships/media" Target="../media/media3.mp4"/><Relationship Id="rId15" Type="http://schemas.openxmlformats.org/officeDocument/2006/relationships/image" Target="../media/image5.png"/><Relationship Id="rId10" Type="http://schemas.openxmlformats.org/officeDocument/2006/relationships/notesSlide" Target="../notesSlides/notesSlide1.xml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1.xml"/><Relationship Id="rId1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video" Target="../media/media8.mp4"/><Relationship Id="rId13" Type="http://schemas.openxmlformats.org/officeDocument/2006/relationships/image" Target="../media/image8.png"/><Relationship Id="rId3" Type="http://schemas.microsoft.com/office/2007/relationships/media" Target="../media/media6.mp4"/><Relationship Id="rId7" Type="http://schemas.microsoft.com/office/2007/relationships/media" Target="../media/media8.mp4"/><Relationship Id="rId12" Type="http://schemas.openxmlformats.org/officeDocument/2006/relationships/image" Target="../media/image7.png"/><Relationship Id="rId2" Type="http://schemas.openxmlformats.org/officeDocument/2006/relationships/video" Target="../media/media5.mp4"/><Relationship Id="rId16" Type="http://schemas.openxmlformats.org/officeDocument/2006/relationships/image" Target="../media/image4.png"/><Relationship Id="rId1" Type="http://schemas.microsoft.com/office/2007/relationships/media" Target="../media/media5.mp4"/><Relationship Id="rId6" Type="http://schemas.openxmlformats.org/officeDocument/2006/relationships/video" Target="../media/media7.mp4"/><Relationship Id="rId11" Type="http://schemas.openxmlformats.org/officeDocument/2006/relationships/image" Target="../media/image5.png"/><Relationship Id="rId5" Type="http://schemas.microsoft.com/office/2007/relationships/media" Target="../media/media7.mp4"/><Relationship Id="rId15" Type="http://schemas.openxmlformats.org/officeDocument/2006/relationships/image" Target="../media/image3.png"/><Relationship Id="rId10" Type="http://schemas.openxmlformats.org/officeDocument/2006/relationships/notesSlide" Target="../notesSlides/notesSlide2.xml"/><Relationship Id="rId4" Type="http://schemas.openxmlformats.org/officeDocument/2006/relationships/video" Target="../media/media6.mp4"/><Relationship Id="rId9" Type="http://schemas.openxmlformats.org/officeDocument/2006/relationships/slideLayout" Target="../slideLayouts/slideLayout1.xml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08EF766-5784-E848-8347-13B6BD0EC21F}"/>
              </a:ext>
            </a:extLst>
          </p:cNvPr>
          <p:cNvSpPr/>
          <p:nvPr/>
        </p:nvSpPr>
        <p:spPr>
          <a:xfrm>
            <a:off x="1727396" y="1306285"/>
            <a:ext cx="1430200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Person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A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0DA7F134-F7C0-794A-A36A-942A05227024}"/>
              </a:ext>
            </a:extLst>
          </p:cNvPr>
          <p:cNvSpPr/>
          <p:nvPr/>
        </p:nvSpPr>
        <p:spPr>
          <a:xfrm>
            <a:off x="5376216" y="1306285"/>
            <a:ext cx="2412840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Person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A’s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pose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1D6A020F-DB71-084F-9792-4AE061D8D19B}"/>
              </a:ext>
            </a:extLst>
          </p:cNvPr>
          <p:cNvSpPr/>
          <p:nvPr/>
        </p:nvSpPr>
        <p:spPr>
          <a:xfrm>
            <a:off x="10197447" y="1306284"/>
            <a:ext cx="1055097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Result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F00F8E3A-F3DC-654C-AC5D-4B218579338E}"/>
              </a:ext>
            </a:extLst>
          </p:cNvPr>
          <p:cNvSpPr/>
          <p:nvPr/>
        </p:nvSpPr>
        <p:spPr>
          <a:xfrm>
            <a:off x="1727397" y="5239187"/>
            <a:ext cx="1435008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Person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B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F3EE4191-2B35-094C-9D07-57299E5B8875}"/>
              </a:ext>
            </a:extLst>
          </p:cNvPr>
          <p:cNvSpPr/>
          <p:nvPr/>
        </p:nvSpPr>
        <p:spPr>
          <a:xfrm>
            <a:off x="5376216" y="5239187"/>
            <a:ext cx="2417650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Person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B’s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pose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C62B2D58-D079-6B49-9BBD-1C511AAFE54D}"/>
              </a:ext>
            </a:extLst>
          </p:cNvPr>
          <p:cNvSpPr/>
          <p:nvPr/>
        </p:nvSpPr>
        <p:spPr>
          <a:xfrm>
            <a:off x="10197447" y="5239186"/>
            <a:ext cx="1055097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Result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42351C19-CC91-0742-8A92-2F3A8353473F}"/>
              </a:ext>
            </a:extLst>
          </p:cNvPr>
          <p:cNvSpPr/>
          <p:nvPr/>
        </p:nvSpPr>
        <p:spPr>
          <a:xfrm>
            <a:off x="4311248" y="391868"/>
            <a:ext cx="4541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tx1"/>
                </a:solidFill>
                <a:latin typeface="Helvetica Neue" panose="02000503000000020004" pitchFamily="2" charset="0"/>
              </a:rPr>
              <a:t>Person</a:t>
            </a:r>
            <a:r>
              <a:rPr lang="zh-CN" altLang="en-US" sz="3200" b="1" dirty="0">
                <a:solidFill>
                  <a:schemeClr val="tx1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  <a:latin typeface="Helvetica Neue" panose="02000503000000020004" pitchFamily="2" charset="0"/>
              </a:rPr>
              <a:t>self</a:t>
            </a:r>
            <a:r>
              <a:rPr lang="zh-CN" altLang="en-US" sz="3200" b="1" dirty="0">
                <a:solidFill>
                  <a:schemeClr val="tx1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  <a:latin typeface="Helvetica Neue" panose="02000503000000020004" pitchFamily="2" charset="0"/>
              </a:rPr>
              <a:t>animation</a:t>
            </a:r>
            <a:endParaRPr lang="ja-JP" altLang="en-US" sz="3200" b="1">
              <a:solidFill>
                <a:schemeClr val="tx1"/>
              </a:solidFill>
              <a:latin typeface="Helvetica Neue" panose="02000503000000020004" pitchFamily="2" charset="0"/>
            </a:endParaRPr>
          </a:p>
        </p:txBody>
      </p:sp>
      <p:pic>
        <p:nvPicPr>
          <p:cNvPr id="2" name="result_weipeng_BG_G">
            <a:hlinkClick r:id="" action="ppaction://media"/>
            <a:extLst>
              <a:ext uri="{FF2B5EF4-FFF2-40B4-BE49-F238E27FC236}">
                <a16:creationId xmlns:a16="http://schemas.microsoft.com/office/drawing/2014/main" id="{FB231978-5585-884A-943F-A90E3A385A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9090301" y="1743327"/>
            <a:ext cx="3251200" cy="3251200"/>
          </a:xfrm>
          <a:prstGeom prst="rect">
            <a:avLst/>
          </a:prstGeom>
        </p:spPr>
      </p:pic>
      <p:pic>
        <p:nvPicPr>
          <p:cNvPr id="6" name="result_weipeng_BG_pose_target">
            <a:hlinkClick r:id="" action="ppaction://media"/>
            <a:extLst>
              <a:ext uri="{FF2B5EF4-FFF2-40B4-BE49-F238E27FC236}">
                <a16:creationId xmlns:a16="http://schemas.microsoft.com/office/drawing/2014/main" id="{C576B32B-616E-9841-9B54-A4E93C143CE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956312" y="1743327"/>
            <a:ext cx="3251200" cy="3251200"/>
          </a:xfrm>
          <a:prstGeom prst="rect">
            <a:avLst/>
          </a:prstGeom>
        </p:spPr>
      </p:pic>
      <p:pic>
        <p:nvPicPr>
          <p:cNvPr id="11" name="result_marc_BG_G">
            <a:hlinkClick r:id="" action="ppaction://media"/>
            <a:extLst>
              <a:ext uri="{FF2B5EF4-FFF2-40B4-BE49-F238E27FC236}">
                <a16:creationId xmlns:a16="http://schemas.microsoft.com/office/drawing/2014/main" id="{86383F8B-9FCF-7540-93A8-CFBE8B8B7295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091749" y="5696107"/>
            <a:ext cx="3251200" cy="3251200"/>
          </a:xfrm>
          <a:prstGeom prst="rect">
            <a:avLst/>
          </a:prstGeom>
        </p:spPr>
      </p:pic>
      <p:pic>
        <p:nvPicPr>
          <p:cNvPr id="12" name="result_marc_BG_pose_target">
            <a:hlinkClick r:id="" action="ppaction://media"/>
            <a:extLst>
              <a:ext uri="{FF2B5EF4-FFF2-40B4-BE49-F238E27FC236}">
                <a16:creationId xmlns:a16="http://schemas.microsoft.com/office/drawing/2014/main" id="{4FD45407-C270-CC4C-A6F1-5CD703E7EF1B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956312" y="5696107"/>
            <a:ext cx="3251200" cy="3251200"/>
          </a:xfrm>
          <a:prstGeom prst="rect">
            <a:avLst/>
          </a:prstGeom>
        </p:spPr>
      </p:pic>
      <p:pic>
        <p:nvPicPr>
          <p:cNvPr id="19" name="Picture 18" descr="A picture containing person, man, sport, wall&#10;&#10;Description automatically generated">
            <a:extLst>
              <a:ext uri="{FF2B5EF4-FFF2-40B4-BE49-F238E27FC236}">
                <a16:creationId xmlns:a16="http://schemas.microsoft.com/office/drawing/2014/main" id="{714645CA-D48C-274E-8EAD-31C2B354BCA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22324" y="1743327"/>
            <a:ext cx="3251200" cy="3251200"/>
          </a:xfrm>
          <a:prstGeom prst="rect">
            <a:avLst/>
          </a:prstGeom>
        </p:spPr>
      </p:pic>
      <p:pic>
        <p:nvPicPr>
          <p:cNvPr id="20" name="Picture 19" descr="A person standing in a room&#10;&#10;Description automatically generated">
            <a:extLst>
              <a:ext uri="{FF2B5EF4-FFF2-40B4-BE49-F238E27FC236}">
                <a16:creationId xmlns:a16="http://schemas.microsoft.com/office/drawing/2014/main" id="{1AE75DB1-9653-DF4C-AF27-207802A58EE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22323" y="5696107"/>
            <a:ext cx="3251200" cy="3251200"/>
          </a:xfrm>
          <a:prstGeom prst="rect">
            <a:avLst/>
          </a:prstGeom>
        </p:spPr>
      </p:pic>
      <p:sp>
        <p:nvSpPr>
          <p:cNvPr id="3" name="Cross 2">
            <a:extLst>
              <a:ext uri="{FF2B5EF4-FFF2-40B4-BE49-F238E27FC236}">
                <a16:creationId xmlns:a16="http://schemas.microsoft.com/office/drawing/2014/main" id="{A7C353C4-997C-9F41-A4CD-2F9B16C30287}"/>
              </a:ext>
            </a:extLst>
          </p:cNvPr>
          <p:cNvSpPr/>
          <p:nvPr/>
        </p:nvSpPr>
        <p:spPr>
          <a:xfrm>
            <a:off x="4260918" y="3114927"/>
            <a:ext cx="508000" cy="508000"/>
          </a:xfrm>
          <a:prstGeom prst="plus">
            <a:avLst>
              <a:gd name="adj" fmla="val 4214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>
            <a:extLst>
              <a:ext uri="{FF2B5EF4-FFF2-40B4-BE49-F238E27FC236}">
                <a16:creationId xmlns:a16="http://schemas.microsoft.com/office/drawing/2014/main" id="{8393CD0D-C344-D74B-B9EA-65EBDF03B048}"/>
              </a:ext>
            </a:extLst>
          </p:cNvPr>
          <p:cNvSpPr/>
          <p:nvPr/>
        </p:nvSpPr>
        <p:spPr>
          <a:xfrm>
            <a:off x="4260194" y="7067707"/>
            <a:ext cx="508000" cy="508000"/>
          </a:xfrm>
          <a:prstGeom prst="plus">
            <a:avLst>
              <a:gd name="adj" fmla="val 4214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0DEC9F8C-86D5-D14D-80BC-B43077D4B97D}"/>
              </a:ext>
            </a:extLst>
          </p:cNvPr>
          <p:cNvSpPr/>
          <p:nvPr/>
        </p:nvSpPr>
        <p:spPr>
          <a:xfrm>
            <a:off x="8416677" y="3252812"/>
            <a:ext cx="464458" cy="23222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63E5C134-1030-7344-B00F-F49DCD1DBB73}"/>
              </a:ext>
            </a:extLst>
          </p:cNvPr>
          <p:cNvSpPr/>
          <p:nvPr/>
        </p:nvSpPr>
        <p:spPr>
          <a:xfrm>
            <a:off x="8388118" y="7205592"/>
            <a:ext cx="464458" cy="23222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810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1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511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876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6876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man, sport, wall&#10;&#10;Description automatically generated">
            <a:extLst>
              <a:ext uri="{FF2B5EF4-FFF2-40B4-BE49-F238E27FC236}">
                <a16:creationId xmlns:a16="http://schemas.microsoft.com/office/drawing/2014/main" id="{4AD62736-4D81-B244-87FA-7B7AFD18405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2324" y="1743327"/>
            <a:ext cx="3251200" cy="3251200"/>
          </a:xfrm>
          <a:prstGeom prst="rect">
            <a:avLst/>
          </a:prstGeom>
        </p:spPr>
      </p:pic>
      <p:pic>
        <p:nvPicPr>
          <p:cNvPr id="4" name="result_weipeng2marc_BG_G">
            <a:hlinkClick r:id="" action="ppaction://media"/>
            <a:extLst>
              <a:ext uri="{FF2B5EF4-FFF2-40B4-BE49-F238E27FC236}">
                <a16:creationId xmlns:a16="http://schemas.microsoft.com/office/drawing/2014/main" id="{B05415A2-56DA-D84F-8C75-3F21B0AA5B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9068937" y="1743328"/>
            <a:ext cx="3251200" cy="3251200"/>
          </a:xfrm>
          <a:prstGeom prst="rect">
            <a:avLst/>
          </a:prstGeom>
        </p:spPr>
      </p:pic>
      <p:pic>
        <p:nvPicPr>
          <p:cNvPr id="5" name="result_weipeng2marc_BG_pose_target">
            <a:hlinkClick r:id="" action="ppaction://media"/>
            <a:extLst>
              <a:ext uri="{FF2B5EF4-FFF2-40B4-BE49-F238E27FC236}">
                <a16:creationId xmlns:a16="http://schemas.microsoft.com/office/drawing/2014/main" id="{C2499CF2-468F-304E-9BC5-25AC72F4DD1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903335" y="1743328"/>
            <a:ext cx="3251200" cy="3251200"/>
          </a:xfrm>
          <a:prstGeom prst="rect">
            <a:avLst/>
          </a:prstGeom>
        </p:spPr>
      </p:pic>
      <p:pic>
        <p:nvPicPr>
          <p:cNvPr id="7" name="Picture 6" descr="A person standing in a room&#10;&#10;Description automatically generated">
            <a:extLst>
              <a:ext uri="{FF2B5EF4-FFF2-40B4-BE49-F238E27FC236}">
                <a16:creationId xmlns:a16="http://schemas.microsoft.com/office/drawing/2014/main" id="{7B87419B-E10B-3547-9C1B-E9B761292DF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22323" y="5696107"/>
            <a:ext cx="3251200" cy="3251200"/>
          </a:xfrm>
          <a:prstGeom prst="rect">
            <a:avLst/>
          </a:prstGeom>
        </p:spPr>
      </p:pic>
      <p:pic>
        <p:nvPicPr>
          <p:cNvPr id="8" name="result_marc2weipeng_BG_G">
            <a:hlinkClick r:id="" action="ppaction://media"/>
            <a:extLst>
              <a:ext uri="{FF2B5EF4-FFF2-40B4-BE49-F238E27FC236}">
                <a16:creationId xmlns:a16="http://schemas.microsoft.com/office/drawing/2014/main" id="{B6B6DDBC-E287-2644-90EE-7169453A968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9068937" y="5653811"/>
            <a:ext cx="3251200" cy="3251200"/>
          </a:xfrm>
          <a:prstGeom prst="rect">
            <a:avLst/>
          </a:prstGeom>
        </p:spPr>
      </p:pic>
      <p:pic>
        <p:nvPicPr>
          <p:cNvPr id="9" name="result_marc2weipeng_BG_pose_target">
            <a:hlinkClick r:id="" action="ppaction://media"/>
            <a:extLst>
              <a:ext uri="{FF2B5EF4-FFF2-40B4-BE49-F238E27FC236}">
                <a16:creationId xmlns:a16="http://schemas.microsoft.com/office/drawing/2014/main" id="{CA02647A-CAF6-914E-9327-21243D35415F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903335" y="5653811"/>
            <a:ext cx="3251200" cy="32512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08EF766-5784-E848-8347-13B6BD0EC21F}"/>
              </a:ext>
            </a:extLst>
          </p:cNvPr>
          <p:cNvSpPr/>
          <p:nvPr/>
        </p:nvSpPr>
        <p:spPr>
          <a:xfrm>
            <a:off x="1727396" y="1306285"/>
            <a:ext cx="1430200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Person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A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0DA7F134-F7C0-794A-A36A-942A05227024}"/>
              </a:ext>
            </a:extLst>
          </p:cNvPr>
          <p:cNvSpPr/>
          <p:nvPr/>
        </p:nvSpPr>
        <p:spPr>
          <a:xfrm>
            <a:off x="5376216" y="1306285"/>
            <a:ext cx="2417650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Person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B’s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pose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1D6A020F-DB71-084F-9792-4AE061D8D19B}"/>
              </a:ext>
            </a:extLst>
          </p:cNvPr>
          <p:cNvSpPr/>
          <p:nvPr/>
        </p:nvSpPr>
        <p:spPr>
          <a:xfrm>
            <a:off x="10197447" y="1306284"/>
            <a:ext cx="1055097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Result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F00F8E3A-F3DC-654C-AC5D-4B218579338E}"/>
              </a:ext>
            </a:extLst>
          </p:cNvPr>
          <p:cNvSpPr/>
          <p:nvPr/>
        </p:nvSpPr>
        <p:spPr>
          <a:xfrm>
            <a:off x="1727397" y="5239187"/>
            <a:ext cx="1435008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Person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B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F3EE4191-2B35-094C-9D07-57299E5B8875}"/>
              </a:ext>
            </a:extLst>
          </p:cNvPr>
          <p:cNvSpPr/>
          <p:nvPr/>
        </p:nvSpPr>
        <p:spPr>
          <a:xfrm>
            <a:off x="5376216" y="5239187"/>
            <a:ext cx="2412840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Person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A’s</a:t>
            </a:r>
            <a:r>
              <a:rPr lang="zh-CN" altLang="en-US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pose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C62B2D58-D079-6B49-9BBD-1C511AAFE54D}"/>
              </a:ext>
            </a:extLst>
          </p:cNvPr>
          <p:cNvSpPr/>
          <p:nvPr/>
        </p:nvSpPr>
        <p:spPr>
          <a:xfrm>
            <a:off x="10197447" y="5239186"/>
            <a:ext cx="1055097" cy="4370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chemeClr val="accent5"/>
                </a:solidFill>
                <a:latin typeface="Helvetica Neue" panose="02000503000000020004" pitchFamily="2" charset="0"/>
              </a:rPr>
              <a:t>Result</a:t>
            </a:r>
            <a:endParaRPr lang="ja-JP" altLang="en-US" b="1">
              <a:solidFill>
                <a:schemeClr val="accent5"/>
              </a:solidFill>
              <a:latin typeface="Helvetica Neue" panose="02000503000000020004" pitchFamily="2" charset="0"/>
            </a:endParaRPr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42351C19-CC91-0742-8A92-2F3A8353473F}"/>
              </a:ext>
            </a:extLst>
          </p:cNvPr>
          <p:cNvSpPr/>
          <p:nvPr/>
        </p:nvSpPr>
        <p:spPr>
          <a:xfrm>
            <a:off x="4197207" y="377500"/>
            <a:ext cx="48622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chemeClr val="tx1"/>
                </a:solidFill>
                <a:latin typeface="Helvetica Neue" panose="02000503000000020004" pitchFamily="2" charset="0"/>
              </a:rPr>
              <a:t>Cross</a:t>
            </a:r>
            <a:r>
              <a:rPr lang="zh-CN" altLang="en-US" sz="3200" b="1" dirty="0">
                <a:solidFill>
                  <a:schemeClr val="tx1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  <a:latin typeface="Helvetica Neue" panose="02000503000000020004" pitchFamily="2" charset="0"/>
              </a:rPr>
              <a:t>person</a:t>
            </a:r>
            <a:r>
              <a:rPr lang="zh-CN" altLang="en-US" sz="3200" b="1" dirty="0">
                <a:solidFill>
                  <a:schemeClr val="tx1"/>
                </a:solidFill>
                <a:latin typeface="Helvetica Neue" panose="02000503000000020004" pitchFamily="2" charset="0"/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  <a:latin typeface="Helvetica Neue" panose="02000503000000020004" pitchFamily="2" charset="0"/>
              </a:rPr>
              <a:t>animation</a:t>
            </a:r>
            <a:endParaRPr lang="ja-JP" altLang="en-US" sz="3200" b="1">
              <a:solidFill>
                <a:schemeClr val="tx1"/>
              </a:solidFill>
              <a:latin typeface="Helvetica Neue" panose="02000503000000020004" pitchFamily="2" charset="0"/>
            </a:endParaRPr>
          </a:p>
        </p:txBody>
      </p:sp>
      <p:sp>
        <p:nvSpPr>
          <p:cNvPr id="15" name="Cross 14">
            <a:extLst>
              <a:ext uri="{FF2B5EF4-FFF2-40B4-BE49-F238E27FC236}">
                <a16:creationId xmlns:a16="http://schemas.microsoft.com/office/drawing/2014/main" id="{2DD58383-64F6-2042-B988-4C5C67DC847F}"/>
              </a:ext>
            </a:extLst>
          </p:cNvPr>
          <p:cNvSpPr/>
          <p:nvPr/>
        </p:nvSpPr>
        <p:spPr>
          <a:xfrm>
            <a:off x="4260918" y="3114927"/>
            <a:ext cx="508000" cy="508000"/>
          </a:xfrm>
          <a:prstGeom prst="plus">
            <a:avLst>
              <a:gd name="adj" fmla="val 4214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ross 15">
            <a:extLst>
              <a:ext uri="{FF2B5EF4-FFF2-40B4-BE49-F238E27FC236}">
                <a16:creationId xmlns:a16="http://schemas.microsoft.com/office/drawing/2014/main" id="{D56EB82C-DE31-9548-94B8-57D6B18A2CCB}"/>
              </a:ext>
            </a:extLst>
          </p:cNvPr>
          <p:cNvSpPr/>
          <p:nvPr/>
        </p:nvSpPr>
        <p:spPr>
          <a:xfrm>
            <a:off x="4260194" y="7067707"/>
            <a:ext cx="508000" cy="508000"/>
          </a:xfrm>
          <a:prstGeom prst="plus">
            <a:avLst>
              <a:gd name="adj" fmla="val 4214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EAA4B656-E764-A24C-8A50-A596387D7F6B}"/>
              </a:ext>
            </a:extLst>
          </p:cNvPr>
          <p:cNvSpPr/>
          <p:nvPr/>
        </p:nvSpPr>
        <p:spPr>
          <a:xfrm>
            <a:off x="8416677" y="3252812"/>
            <a:ext cx="464458" cy="23222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F0246005-E533-0940-9D32-50A24673F7AC}"/>
              </a:ext>
            </a:extLst>
          </p:cNvPr>
          <p:cNvSpPr/>
          <p:nvPr/>
        </p:nvSpPr>
        <p:spPr>
          <a:xfrm>
            <a:off x="8388118" y="7205592"/>
            <a:ext cx="464458" cy="23222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30</Words>
  <Application>Microsoft Macintosh PowerPoint</Application>
  <PresentationFormat>Custom</PresentationFormat>
  <Paragraphs>14</Paragraphs>
  <Slides>2</Slides>
  <Notes>2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Helvetica Neue</vt:lpstr>
      <vt:lpstr>Simple Light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Liqian Ma</cp:lastModifiedBy>
  <cp:revision>5</cp:revision>
  <cp:lastPrinted>2020-01-09T12:41:03Z</cp:lastPrinted>
  <dcterms:modified xsi:type="dcterms:W3CDTF">2020-01-09T13:01:33Z</dcterms:modified>
</cp:coreProperties>
</file>